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61" y="3931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Epanserver02\espa_14-20\26_ΔΡΑΣΕΙΣ_ΕΝΙΣΧΥΣΗΣ_ΠΡΟΒΟΛΗ\1_ΔΡΑΣΕΙΣ_4_ΟΚΤΩΒΡΙΟΣ_2016\ΥΠΟΧΡΕΩΣΕΙΣ_ΔΗΜΟΣΙΟΤΗΤΑΣ_ΜΜΕ\NEA_ΟΝΟΜΑΣΙΑ_ΥΠΟΥΡΓΕΙΟΥ\MMEGR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0" y="-25400"/>
            <a:ext cx="10680700" cy="1517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8" y="3083688"/>
            <a:ext cx="91450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Β. ΒΛΑΣΤΑΡΑΣ ΑΝΩΝΥΜΗ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ΤΕΧΝΙΚΗ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ΕΤΑΙΡΕΙΑ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ΔΥΤΙΚΗ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ΕΛΛΑΔΑΣ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«Αναβάθμιση πολύ μικρών &amp; μικρών επιχειρήσεων για την ανάπτυξη των ικανοτήτων τους στις νέες αγορές» προϋπολογισμού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δράση έχει ως στόχο την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ποιότητας των προσφερόμενων προϊόντων και υπηρεσιών ή τη δημιουργία νέων προϊόντων/υπηρεσιών τα οποία θα καλύπτουν συγκεκριμένες ανάγκες της αγοράς. Επίσης, τα επενδυτικά σχέδια δύνανται να στοχεύουν στην μείωση του κόστους ή την αύξηση της αποτελεσματικότητας των λειτουργικών και παραγωγικών διαδικασιών και αφορά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όλες τις περιφέρειες 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χώρας.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139.411,40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 </a:t>
            </a:r>
            <a:r>
              <a:rPr lang="el-GR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69.705,70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02184" y="5184998"/>
            <a:ext cx="9217024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Άυλες Δαπάνες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(υφιστάμενο ή/και νέο 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η οποία λειτουργεί σε έναν νευραλγικό τομέα της ελληνικής οικονομίας, 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οικονομία και στην αγορά στην οποία εδρεύει. </a:t>
            </a:r>
          </a:p>
          <a:p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183</Words>
  <Application>Microsoft Office PowerPoint</Application>
  <PresentationFormat>Προσαρμογή</PresentationFormat>
  <Paragraphs>23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user</cp:lastModifiedBy>
  <cp:revision>35</cp:revision>
  <dcterms:created xsi:type="dcterms:W3CDTF">2018-02-13T12:16:57Z</dcterms:created>
  <dcterms:modified xsi:type="dcterms:W3CDTF">2019-12-03T11:49:50Z</dcterms:modified>
</cp:coreProperties>
</file>